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7F8612-69F5-977C-1BC2-E0AA93308C7F}" name="Eric Chen" initials="EC" userId="81cee2522b25440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1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5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523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254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1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019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6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67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71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39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5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67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94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8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81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78C23-FDEA-4382-AE87-84CC025CB333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CC7F4-1B7D-47CE-BD3B-6EA52C260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041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F365012-5A46-900D-49C7-A7091BD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362" y="4280887"/>
            <a:ext cx="2450471" cy="12792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2E6B2EA-897A-FEB7-4A2D-2F58560F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766" y="4495824"/>
            <a:ext cx="1501509" cy="20398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CF55B25-51F0-63FA-5315-52EB81705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04" y="1385375"/>
            <a:ext cx="2450471" cy="13366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AFC0AF5-343B-9507-0DCC-9B4A8243A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476" y="1624566"/>
            <a:ext cx="1591360" cy="18186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50F072-87A4-B683-7A91-F822F1D23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57956"/>
            <a:ext cx="9001462" cy="766763"/>
          </a:xfrm>
        </p:spPr>
        <p:txBody>
          <a:bodyPr/>
          <a:lstStyle/>
          <a:p>
            <a:r>
              <a:rPr lang="en-US" altLang="zh-CN" dirty="0" err="1"/>
              <a:t>Virtuareal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D92BA7-D836-C758-7756-D69A8B6CF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8694" y="639763"/>
            <a:ext cx="9001462" cy="569912"/>
          </a:xfrm>
        </p:spPr>
        <p:txBody>
          <a:bodyPr/>
          <a:lstStyle/>
          <a:p>
            <a:r>
              <a:rPr lang="en-US" altLang="zh-CN" dirty="0"/>
              <a:t>Jade Chang &amp; </a:t>
            </a:r>
            <a:r>
              <a:rPr lang="en-US" altLang="zh-CN" dirty="0" err="1"/>
              <a:t>Junxiong</a:t>
            </a:r>
            <a:r>
              <a:rPr lang="en-US" altLang="zh-CN" dirty="0"/>
              <a:t> Chen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121BCDD-A141-B5CA-DBBC-D51A9B4D391C}"/>
              </a:ext>
            </a:extLst>
          </p:cNvPr>
          <p:cNvSpPr txBox="1">
            <a:spLocks/>
          </p:cNvSpPr>
          <p:nvPr/>
        </p:nvSpPr>
        <p:spPr>
          <a:xfrm>
            <a:off x="-162262" y="1175583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Inspiration</a:t>
            </a:r>
            <a:endParaRPr lang="zh-CN" altLang="en-US" sz="28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4000A015-46C6-7D31-B4B3-B333C50A9E73}"/>
              </a:ext>
            </a:extLst>
          </p:cNvPr>
          <p:cNvSpPr txBox="1">
            <a:spLocks/>
          </p:cNvSpPr>
          <p:nvPr/>
        </p:nvSpPr>
        <p:spPr>
          <a:xfrm>
            <a:off x="240725" y="1711403"/>
            <a:ext cx="4405182" cy="213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 modularized programming and interactive table designed by </a:t>
            </a:r>
            <a:r>
              <a:rPr lang="en-US" altLang="zh-CN" dirty="0" err="1"/>
              <a:t>Dynamicland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A4B203-70FC-410C-0AD2-E4D43C18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64" y="3157997"/>
            <a:ext cx="4237704" cy="317827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087C90C-147A-8AF8-5266-2CC37746C487}"/>
              </a:ext>
            </a:extLst>
          </p:cNvPr>
          <p:cNvSpPr txBox="1">
            <a:spLocks/>
          </p:cNvSpPr>
          <p:nvPr/>
        </p:nvSpPr>
        <p:spPr>
          <a:xfrm>
            <a:off x="4071302" y="1209675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Problem</a:t>
            </a:r>
            <a:endParaRPr lang="zh-CN" altLang="en-US" sz="2800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BC921D1-B9D2-8E43-80F5-4549867A11CD}"/>
              </a:ext>
            </a:extLst>
          </p:cNvPr>
          <p:cNvSpPr txBox="1">
            <a:spLocks/>
          </p:cNvSpPr>
          <p:nvPr/>
        </p:nvSpPr>
        <p:spPr>
          <a:xfrm>
            <a:off x="4669839" y="1700418"/>
            <a:ext cx="4665377" cy="235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Applying filters on pictures is not enough customized and cannot reflect my great knowledge in Signal Processing 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B9BA8E7-973E-463F-DC36-7EC5994B5F99}"/>
              </a:ext>
            </a:extLst>
          </p:cNvPr>
          <p:cNvSpPr txBox="1">
            <a:spLocks/>
          </p:cNvSpPr>
          <p:nvPr/>
        </p:nvSpPr>
        <p:spPr>
          <a:xfrm>
            <a:off x="3678085" y="3744528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idea</a:t>
            </a:r>
            <a:endParaRPr lang="zh-CN" altLang="en-US" sz="280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5E05A9BE-A3B9-3DDC-9414-1D2306711A9F}"/>
              </a:ext>
            </a:extLst>
          </p:cNvPr>
          <p:cNvSpPr txBox="1">
            <a:spLocks/>
          </p:cNvSpPr>
          <p:nvPr/>
        </p:nvSpPr>
        <p:spPr>
          <a:xfrm>
            <a:off x="4645907" y="4280887"/>
            <a:ext cx="4849885" cy="235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Let’s make an interactive table that does 2D-kernel convolutions and other processing skills to customize our picture filters!</a:t>
            </a:r>
            <a:endParaRPr lang="zh-CN" altLang="en-US" dirty="0"/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8259AC8D-00F2-840A-63C4-C7D6EE28AE7E}"/>
              </a:ext>
            </a:extLst>
          </p:cNvPr>
          <p:cNvSpPr/>
          <p:nvPr/>
        </p:nvSpPr>
        <p:spPr>
          <a:xfrm flipH="1" flipV="1">
            <a:off x="9578678" y="3035238"/>
            <a:ext cx="2153069" cy="84324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FBAB46-1DF5-D687-D90E-F1DD4EA608BA}"/>
              </a:ext>
            </a:extLst>
          </p:cNvPr>
          <p:cNvSpPr txBox="1"/>
          <p:nvPr/>
        </p:nvSpPr>
        <p:spPr>
          <a:xfrm>
            <a:off x="9429976" y="3166502"/>
            <a:ext cx="245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customization!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More WILDNESS!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对话气泡: 椭圆形 19">
            <a:extLst>
              <a:ext uri="{FF2B5EF4-FFF2-40B4-BE49-F238E27FC236}">
                <a16:creationId xmlns:a16="http://schemas.microsoft.com/office/drawing/2014/main" id="{B05547BA-6685-0B24-6D87-054F106F3967}"/>
              </a:ext>
            </a:extLst>
          </p:cNvPr>
          <p:cNvSpPr/>
          <p:nvPr/>
        </p:nvSpPr>
        <p:spPr>
          <a:xfrm flipH="1" flipV="1">
            <a:off x="9500804" y="5803312"/>
            <a:ext cx="2153069" cy="84324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CC88CA-AA0E-2CB9-A6F6-00E72AEB30D2}"/>
              </a:ext>
            </a:extLst>
          </p:cNvPr>
          <p:cNvSpPr txBox="1"/>
          <p:nvPr/>
        </p:nvSpPr>
        <p:spPr>
          <a:xfrm>
            <a:off x="9371495" y="5925849"/>
            <a:ext cx="245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I can help you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DO IT YOURSELF!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3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D9CBD-12C4-4288-B219-5E91376144E0}"/>
              </a:ext>
            </a:extLst>
          </p:cNvPr>
          <p:cNvSpPr txBox="1">
            <a:spLocks/>
          </p:cNvSpPr>
          <p:nvPr/>
        </p:nvSpPr>
        <p:spPr>
          <a:xfrm>
            <a:off x="1595269" y="157956"/>
            <a:ext cx="9001462" cy="766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 err="1"/>
              <a:t>Virtuareal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07E184-26D8-06A9-3920-0F9875915A94}"/>
              </a:ext>
            </a:extLst>
          </p:cNvPr>
          <p:cNvSpPr txBox="1">
            <a:spLocks/>
          </p:cNvSpPr>
          <p:nvPr/>
        </p:nvSpPr>
        <p:spPr>
          <a:xfrm>
            <a:off x="5170216" y="718421"/>
            <a:ext cx="9001462" cy="569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Jade Chang &amp; </a:t>
            </a:r>
            <a:r>
              <a:rPr lang="en-US" altLang="zh-CN" sz="2400" dirty="0" err="1"/>
              <a:t>Junxiong</a:t>
            </a:r>
            <a:r>
              <a:rPr lang="en-US" altLang="zh-CN" sz="2400" dirty="0"/>
              <a:t> Chen</a:t>
            </a:r>
            <a:endParaRPr lang="zh-CN" altLang="en-US" sz="2400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BAFFBB4-1FB6-662C-B463-ECFD0735DC52}"/>
              </a:ext>
            </a:extLst>
          </p:cNvPr>
          <p:cNvSpPr txBox="1">
            <a:spLocks/>
          </p:cNvSpPr>
          <p:nvPr/>
        </p:nvSpPr>
        <p:spPr>
          <a:xfrm>
            <a:off x="-471128" y="1288333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idea</a:t>
            </a:r>
            <a:endParaRPr lang="zh-CN" altLang="en-US" sz="2800" dirty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768F361A-FFCA-10A6-F722-18EE92B898E7}"/>
              </a:ext>
            </a:extLst>
          </p:cNvPr>
          <p:cNvSpPr txBox="1">
            <a:spLocks/>
          </p:cNvSpPr>
          <p:nvPr/>
        </p:nvSpPr>
        <p:spPr>
          <a:xfrm>
            <a:off x="2688243" y="1269541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metaphor</a:t>
            </a:r>
            <a:endParaRPr lang="zh-CN" altLang="en-US" sz="28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87F43CA-25B4-DC6A-B621-637B15F0DE2F}"/>
              </a:ext>
            </a:extLst>
          </p:cNvPr>
          <p:cNvSpPr txBox="1">
            <a:spLocks/>
          </p:cNvSpPr>
          <p:nvPr/>
        </p:nvSpPr>
        <p:spPr>
          <a:xfrm>
            <a:off x="5633004" y="1288333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model</a:t>
            </a:r>
            <a:endParaRPr lang="zh-CN" altLang="en-US" sz="2800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E38EFF5F-E53F-9CA6-E860-118175ECC7B5}"/>
              </a:ext>
            </a:extLst>
          </p:cNvPr>
          <p:cNvSpPr txBox="1">
            <a:spLocks/>
          </p:cNvSpPr>
          <p:nvPr/>
        </p:nvSpPr>
        <p:spPr>
          <a:xfrm>
            <a:off x="8577765" y="1288333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display</a:t>
            </a:r>
            <a:endParaRPr lang="zh-CN" altLang="en-US" sz="28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3CB0C50-D58A-423B-6AEA-9FD84ECFE690}"/>
              </a:ext>
            </a:extLst>
          </p:cNvPr>
          <p:cNvSpPr txBox="1">
            <a:spLocks/>
          </p:cNvSpPr>
          <p:nvPr/>
        </p:nvSpPr>
        <p:spPr>
          <a:xfrm>
            <a:off x="-471128" y="3721817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error</a:t>
            </a:r>
            <a:endParaRPr lang="zh-CN" altLang="en-US" sz="28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077F162A-0507-1E8C-CC78-28473916A584}"/>
              </a:ext>
            </a:extLst>
          </p:cNvPr>
          <p:cNvSpPr txBox="1">
            <a:spLocks/>
          </p:cNvSpPr>
          <p:nvPr/>
        </p:nvSpPr>
        <p:spPr>
          <a:xfrm>
            <a:off x="2580938" y="3707376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scenario</a:t>
            </a:r>
            <a:endParaRPr lang="zh-CN" altLang="en-US" sz="28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60B4BD8B-99F6-8D36-A29E-CBE451073F82}"/>
              </a:ext>
            </a:extLst>
          </p:cNvPr>
          <p:cNvSpPr txBox="1">
            <a:spLocks/>
          </p:cNvSpPr>
          <p:nvPr/>
        </p:nvSpPr>
        <p:spPr>
          <a:xfrm>
            <a:off x="5579352" y="3697544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task</a:t>
            </a:r>
            <a:endParaRPr lang="zh-CN" altLang="en-US" sz="28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CE6EABF4-0077-3C6B-B069-6ED9E223BE87}"/>
              </a:ext>
            </a:extLst>
          </p:cNvPr>
          <p:cNvSpPr txBox="1">
            <a:spLocks/>
          </p:cNvSpPr>
          <p:nvPr/>
        </p:nvSpPr>
        <p:spPr>
          <a:xfrm>
            <a:off x="8577765" y="3697544"/>
            <a:ext cx="3515062" cy="569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control</a:t>
            </a:r>
            <a:endParaRPr lang="zh-CN" altLang="en-US" sz="2800" dirty="0"/>
          </a:p>
        </p:txBody>
      </p:sp>
      <p:sp>
        <p:nvSpPr>
          <p:cNvPr id="27" name="副标题 2">
            <a:extLst>
              <a:ext uri="{FF2B5EF4-FFF2-40B4-BE49-F238E27FC236}">
                <a16:creationId xmlns:a16="http://schemas.microsoft.com/office/drawing/2014/main" id="{1C65397F-3FD3-259D-B5C3-EDD1736F3C08}"/>
              </a:ext>
            </a:extLst>
          </p:cNvPr>
          <p:cNvSpPr txBox="1">
            <a:spLocks/>
          </p:cNvSpPr>
          <p:nvPr/>
        </p:nvSpPr>
        <p:spPr>
          <a:xfrm>
            <a:off x="-290083" y="2011998"/>
            <a:ext cx="3515062" cy="16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picture</a:t>
            </a:r>
            <a:r>
              <a:rPr lang="zh-CN" altLang="en-US" sz="2000" dirty="0"/>
              <a:t>→</a:t>
            </a:r>
            <a:r>
              <a:rPr lang="en-US" altLang="zh-CN" sz="2000" dirty="0"/>
              <a:t>filter</a:t>
            </a:r>
            <a:r>
              <a:rPr lang="zh-CN" altLang="en-US" sz="2000" dirty="0"/>
              <a:t>→</a:t>
            </a:r>
            <a:r>
              <a:rPr lang="en-US" altLang="zh-CN" sz="2000" dirty="0"/>
              <a:t>picture</a:t>
            </a:r>
          </a:p>
          <a:p>
            <a:r>
              <a:rPr lang="en-US" altLang="zh-CN" sz="2000" dirty="0"/>
              <a:t>BUT do with cards</a:t>
            </a:r>
          </a:p>
          <a:p>
            <a:r>
              <a:rPr lang="en-US" altLang="zh-CN" sz="2000" dirty="0"/>
              <a:t>In REAL WORLD!!!</a:t>
            </a:r>
            <a:endParaRPr lang="zh-CN" altLang="en-US" sz="20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C17BDD5-C33C-E52F-CEF4-766B2E0E0EE2}"/>
              </a:ext>
            </a:extLst>
          </p:cNvPr>
          <p:cNvSpPr/>
          <p:nvPr/>
        </p:nvSpPr>
        <p:spPr>
          <a:xfrm>
            <a:off x="3224981" y="1944269"/>
            <a:ext cx="2473635" cy="895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2903CB0-38E4-D792-3F93-E8DA79BE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80" y="1944269"/>
            <a:ext cx="2473636" cy="90759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22286B3-6BCE-7E92-15EA-AAA497069C51}"/>
              </a:ext>
            </a:extLst>
          </p:cNvPr>
          <p:cNvSpPr txBox="1"/>
          <p:nvPr/>
        </p:nvSpPr>
        <p:spPr>
          <a:xfrm>
            <a:off x="3208957" y="2906856"/>
            <a:ext cx="2473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Build your system</a:t>
            </a:r>
          </a:p>
          <a:p>
            <a:pPr algn="ctr"/>
            <a:r>
              <a:rPr lang="en-US" altLang="zh-CN" sz="2000" dirty="0"/>
              <a:t>like Simulink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8AF81A9-462E-E19F-4157-B2E7C440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26" y="1877037"/>
            <a:ext cx="2245339" cy="168400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110DC38-6F76-1038-17D6-4B60EC3D2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078" y="1839453"/>
            <a:ext cx="2084435" cy="156007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5A31AE1-61F5-FB02-0A6F-1CE0E0DAAD24}"/>
              </a:ext>
            </a:extLst>
          </p:cNvPr>
          <p:cNvSpPr txBox="1"/>
          <p:nvPr/>
        </p:nvSpPr>
        <p:spPr>
          <a:xfrm>
            <a:off x="8873542" y="3417092"/>
            <a:ext cx="292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Self-funded projector (;n;) 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4106E94-8866-1ED0-D5A1-75E6DFA63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1" y="4217428"/>
            <a:ext cx="1018428" cy="1163918"/>
          </a:xfrm>
          <a:prstGeom prst="rect">
            <a:avLst/>
          </a:prstGeom>
        </p:spPr>
      </p:pic>
      <p:sp>
        <p:nvSpPr>
          <p:cNvPr id="38" name="副标题 2">
            <a:extLst>
              <a:ext uri="{FF2B5EF4-FFF2-40B4-BE49-F238E27FC236}">
                <a16:creationId xmlns:a16="http://schemas.microsoft.com/office/drawing/2014/main" id="{C6E36F8F-B201-A18B-933D-4B7418B9B065}"/>
              </a:ext>
            </a:extLst>
          </p:cNvPr>
          <p:cNvSpPr txBox="1">
            <a:spLocks/>
          </p:cNvSpPr>
          <p:nvPr/>
        </p:nvSpPr>
        <p:spPr>
          <a:xfrm>
            <a:off x="159744" y="5374615"/>
            <a:ext cx="2871050" cy="16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Kids not knowing</a:t>
            </a:r>
            <a:r>
              <a:rPr lang="zh-CN" altLang="en-US" sz="2000" dirty="0"/>
              <a:t> </a:t>
            </a:r>
            <a:r>
              <a:rPr lang="en-US" altLang="zh-CN" sz="2000" dirty="0"/>
              <a:t>2D-kernel</a:t>
            </a:r>
            <a:r>
              <a:rPr lang="zh-CN" altLang="en-US" sz="2000" dirty="0"/>
              <a:t> </a:t>
            </a:r>
            <a:r>
              <a:rPr lang="en-US" altLang="zh-CN" sz="2000" dirty="0"/>
              <a:t>convolution, drawing random stuffs</a:t>
            </a:r>
          </a:p>
        </p:txBody>
      </p:sp>
      <p:sp>
        <p:nvSpPr>
          <p:cNvPr id="39" name="对话气泡: 椭圆形 38">
            <a:extLst>
              <a:ext uri="{FF2B5EF4-FFF2-40B4-BE49-F238E27FC236}">
                <a16:creationId xmlns:a16="http://schemas.microsoft.com/office/drawing/2014/main" id="{72C37F31-C4C4-2BCF-C499-E8795B0C08A5}"/>
              </a:ext>
            </a:extLst>
          </p:cNvPr>
          <p:cNvSpPr/>
          <p:nvPr/>
        </p:nvSpPr>
        <p:spPr>
          <a:xfrm>
            <a:off x="909429" y="4305037"/>
            <a:ext cx="1995525" cy="690177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 my bad!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B25AA6BE-06B0-ED1E-53CC-1E50B241D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077" y="4354470"/>
            <a:ext cx="2253393" cy="1267533"/>
          </a:xfrm>
          <a:prstGeom prst="rect">
            <a:avLst/>
          </a:prstGeom>
        </p:spPr>
      </p:pic>
      <p:sp>
        <p:nvSpPr>
          <p:cNvPr id="41" name="副标题 2">
            <a:extLst>
              <a:ext uri="{FF2B5EF4-FFF2-40B4-BE49-F238E27FC236}">
                <a16:creationId xmlns:a16="http://schemas.microsoft.com/office/drawing/2014/main" id="{AD0EB5F1-DA53-CD85-9DEA-BCE52CC05963}"/>
              </a:ext>
            </a:extLst>
          </p:cNvPr>
          <p:cNvSpPr txBox="1">
            <a:spLocks/>
          </p:cNvSpPr>
          <p:nvPr/>
        </p:nvSpPr>
        <p:spPr>
          <a:xfrm>
            <a:off x="3010248" y="5622003"/>
            <a:ext cx="2871050" cy="16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Do computer work away from computer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D0360FB-3ED2-61F3-142E-A7C31B732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048" y="4215392"/>
            <a:ext cx="1982973" cy="2074294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25A96C4-1AB8-8B93-E229-212FE0DAC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4399" y="4277822"/>
            <a:ext cx="2561791" cy="1178050"/>
          </a:xfrm>
          <a:prstGeom prst="rect">
            <a:avLst/>
          </a:prstGeom>
        </p:spPr>
      </p:pic>
      <p:sp>
        <p:nvSpPr>
          <p:cNvPr id="46" name="副标题 2">
            <a:extLst>
              <a:ext uri="{FF2B5EF4-FFF2-40B4-BE49-F238E27FC236}">
                <a16:creationId xmlns:a16="http://schemas.microsoft.com/office/drawing/2014/main" id="{44E1F453-D1DF-49E9-62EE-5DC703B9F025}"/>
              </a:ext>
            </a:extLst>
          </p:cNvPr>
          <p:cNvSpPr txBox="1">
            <a:spLocks/>
          </p:cNvSpPr>
          <p:nvPr/>
        </p:nvSpPr>
        <p:spPr>
          <a:xfrm>
            <a:off x="8865349" y="5455872"/>
            <a:ext cx="2871050" cy="16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Draw cards and arrange them freely to DIY your own pipeline!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5767F6C-EAEC-0D20-BDD8-ECC8AB216DEC}"/>
              </a:ext>
            </a:extLst>
          </p:cNvPr>
          <p:cNvSpPr txBox="1"/>
          <p:nvPr/>
        </p:nvSpPr>
        <p:spPr>
          <a:xfrm>
            <a:off x="6584391" y="6330712"/>
            <a:ext cx="1741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Filter pictures!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054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821</TotalTime>
  <Words>139</Words>
  <Application>Microsoft Office PowerPoint</Application>
  <PresentationFormat>宽屏</PresentationFormat>
  <Paragraphs>33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Bookman Old Style</vt:lpstr>
      <vt:lpstr>Rockwell</vt:lpstr>
      <vt:lpstr>Damask</vt:lpstr>
      <vt:lpstr>Virtuareal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Chen</dc:creator>
  <cp:lastModifiedBy>Eric Chen</cp:lastModifiedBy>
  <cp:revision>7</cp:revision>
  <dcterms:created xsi:type="dcterms:W3CDTF">2025-10-14T16:03:46Z</dcterms:created>
  <dcterms:modified xsi:type="dcterms:W3CDTF">2025-11-20T00:08:06Z</dcterms:modified>
</cp:coreProperties>
</file>